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85" r:id="rId6"/>
    <p:sldId id="265" r:id="rId7"/>
    <p:sldId id="263" r:id="rId8"/>
    <p:sldId id="272" r:id="rId9"/>
    <p:sldId id="273" r:id="rId10"/>
    <p:sldId id="269" r:id="rId11"/>
    <p:sldId id="274" r:id="rId12"/>
    <p:sldId id="264" r:id="rId13"/>
    <p:sldId id="262" r:id="rId14"/>
    <p:sldId id="261" r:id="rId15"/>
    <p:sldId id="260" r:id="rId16"/>
    <p:sldId id="259" r:id="rId17"/>
    <p:sldId id="267" r:id="rId18"/>
    <p:sldId id="271" r:id="rId19"/>
    <p:sldId id="270" r:id="rId20"/>
    <p:sldId id="268" r:id="rId21"/>
    <p:sldId id="27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67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526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951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19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04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95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83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2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2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0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00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C116F-DD2C-41C2-BCF9-A3575E002A51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DB040-E730-46A7-A0D7-F514AEFE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48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958570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№08-Гидромеханическая разработка грунта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1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8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Гидромониторный способ 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Землесосный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ru-RU" sz="24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Намыв насыпей из пульпы.</a:t>
            </a:r>
            <a:endParaRPr lang="ru-RU" sz="2400" b="1" kern="18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3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640" y="0"/>
            <a:ext cx="120243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Гидромеханический метод основан на использовании воды для переработки грунта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этого метода целесообразно при больших объемах работ, необходимости устройства насыпей с минимальной осадкой, при наличии достаточных ресурсов воды и электроэнергии.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гидромеханизации включает разработку грунта в забое и перевод его в полужидкую массу (пульпу), транспортирование и укладку (намыв) пульпы в сооружение или в отвал.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Гидромеханическая разработка грунта – наиболее удобный и экономичный способ, при нем отпадает необходимость в строительстве автомобильных дорог, железнодорожных путей и в транспортных средствах для перевозки грунта. Увлажнение, разравнивание и уплотнение грунта, неизбежные при сухом способе производства работ, здесь отпадают, так как эту работу выполняет вода.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разработки грунта на 30…40 % ниже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экскаваторной;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также возрастает в 1,5…2 раза.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взять стоимость всего цикла производства земляных работ, то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при гидромеханизации ниже остальных способов в 10… 18 раз.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способу разработки грунтов методами гидромеханизации различают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гидромониторный (размыв грунта струей воды)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землесосный (засасывание грунта из-под воды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применяют при разработке грунта в надводных забоях, а второй – в подводных забоях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Гидромониторный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размыв сухого забоя мощной струей воды с последующим транспортированием разжиженного грунта (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пульпы)ю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при вскрышных работах (разработка верхних слоев грунта для свободного доступа к полезным ископаемым с последующей разработкой их открытым способом), разработке выемок песка, суглинка,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глины.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 гидромониторами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применяется в надводных забоях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Основным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технологическим средством является гидромонитор, который представляет собой стальной ствол с насадкой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50…175 мм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шарнирными сочленениями, обеспечивающими вращение ствола в вертикальной и горизонтальной плоскостях для направления водяной струи на фронт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Вода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подступает к гидромонитору по трубопроводу под значительным напором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60…80 м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создавая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движения струи по выходе из насадки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10…35 м/с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результате ударного действия струи грунт разрушается и образуется пульпа. </a:t>
            </a:r>
            <a:endParaRPr lang="ru-RU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зависимости от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высоты забоя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 воды на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разрабатываемого грунта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3…15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м³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Разработка грунта гидромониторами 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2769989"/>
            <a:ext cx="4263390" cy="2701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Гидромониторный способ разработки грунта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0" y="2769989"/>
            <a:ext cx="7396480" cy="2701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7160" y="5580214"/>
            <a:ext cx="12054839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Гидромониторный способ разработки грунта: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схема гидромонитора; б) встречный забой; в) попутный забой; 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водовод; 2 – гидроцилиндры управления; 3, 4 – шарнирное сочленение ствола с водоводом; 5 – рычаг; 6 – ствол; 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насадка ствола; 8 – гидромонитор; 9 – фронт забоя; 10 – канава отвода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пульпы.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9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cf.ppt-online.org/files1/slide/w/WOhsbX9w2IRzMpjAiBJt1N5QTFLYocue8DK7qECH6/slide-22.jpg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67640"/>
            <a:ext cx="11597640" cy="6568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630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Разработка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 может производиться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встречным забоем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когда гидромонитор располагается на подошве забоя, и размыв ведут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снизу вверх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попутным забоем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с расположением гидромонитора над фронтом забоя и размывом грунта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сверху вниз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первом случае обеспечивается высокая производительность гидромонитора за счет периодических обвалов грунта, нависающего над зоной подмыва (вруба).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достигается при применении для отбойки грунта воды под высоким напором или взрывчатых веществ (взрывание грунта).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гидромонитор может оказаться среди потоков пульпы, ее следует направлять в обход гидромонитора.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попутных забоях производительность гидромонитора ниже, но перемещается он по сухому грунту, а поток пульпы, приобретая от водяной струи достаточную начальную скорость, обеспечивает интенсивный сток.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благоприятном рельефе местности, размытой гидромонитором, грунт по трубопроводу или лоткам самотеком направляется к месту образования насыпи.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неблагоприятном рельефе пульпа вначале поступает по канавам в зумпф или приемный колодец, а затем по напорному трубопроводу перекачивается землесосом в насыпь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1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1"/>
            <a:ext cx="12054840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Гидросмесь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полученную при разработке грунта гидромониторами, можно транспортировать самотеком по канавам или лоткам непосредственно к месту укладки грунта, если местный рельеф позволяет обеспечить необходимый уклон и скорость течения, при которых не будет происходить оседания частиц грунта.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Минимальный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уклон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песчаных грунтов - от 35 до 100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супесчаных - от 30 до 50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ручном управлении гидромониторы в забое расставляют с учетом безопасного расстояния от гидромонитора до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забоя: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высота уступа (забоя); 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коэффициент приближения, зависящий от свойств грунта (0,9-1,1 - для глинистых грунтов, 0,8- 1,0 - для суглинистых и 0,4-0,3 - для песчаных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Интенсивность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размыва зависит от характера месторождения, связности и крупности частиц и зерен разрабатываемого фунта; высоты забоя, давления у насадки гидромонитора, расхода воды через насадку в единицу времени.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зависит от напора, размеров и характеристики насадки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dirty="0" smtClean="0"/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расхода, равный 0,92-0,96; 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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площадь поперечного сечения насадки,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ускорение силы тяжести, м/с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напор перед насадкой,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размыва и транспортирования крупных и среднезернистых фунтов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воды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примерно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4-6 м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воды на 1 м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грунта при давлении 0,3-0,4 МПа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me.org/htm/img/40/2791/8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42017"/>
            <a:ext cx="1417320" cy="477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studme.org/htm/img/40/2791/8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76096"/>
            <a:ext cx="1795780" cy="48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3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" y="1"/>
            <a:ext cx="1199388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Гидромонитор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из нижнего неподвижного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соединенного с напорным трубопроводом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верхнего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поворотного в плане, колен, поворотного в вертикальной плоскости ствола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сменной насадки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Струя формируется ребрами внутри ствола и пропускным сечением насадки. Размывающая способность струи характеризуется ее давлением на забой, которое обычно составляет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0,7...2 МПа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 разработке прочных грунтов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11 МПа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разрушения грунтов давление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должно быть больше давления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В практике приняты насадки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1,5...1,7, 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входного отверстия насадки;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выходного отверстия. Скорость вылета струи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φ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2gHo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</a:t>
            </a:r>
            <a:r>
              <a:rPr lang="el-G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φ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расхода;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свободный напор у насадки. Свободный напор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напор насоса;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гидравлический уровень;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-гидравлический уклон;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длина водопровода. Длина водопровода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0,415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³ </a:t>
            </a:r>
            <a:r>
              <a:rPr lang="el-G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doHo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</a:t>
            </a:r>
            <a:r>
              <a:rPr lang="el-G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 вылета струи к горизонту.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121" y="3947160"/>
            <a:ext cx="6873240" cy="28380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071361" y="3995678"/>
            <a:ext cx="50139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Гидромонитор: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3– напорный и неподвижный трубопроводы;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8– гидроцилиндр;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4– рычаг;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5– колено;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6– насадка;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7– ствол;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9– салазки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78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разработке подводных грунтов пульпу отбирают из зоны разработки, а при разработке береговых урезов − из водоема вблизи этой зоны.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этом используют как землесосы, так и 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идроэлеваторы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реализующие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эжекторный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поступления пульпы в транспортный трубопровод.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смесительную камеру 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гидроэлеватора (рисунок по трубопроводу под напором поступает вода. Проходя через насадку с большой скоростью, она создает в расширяющейся зоне разрежение, благодаря которому в смесительную камеру подсасывается пульпа и, разжижаясь в воде,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в транспортный трубопровод (пульповод) 2.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Гидроэлеваторы имеют низкий коэффициент полезного действия из-за малого действия из-за малой доли грунта в составе пульпы, но по сравнению с грунтовыми насосами они более долговечны в связи с тем, что подвижные части входящего в состав гидроэлеватора насоса для подачи воды в смесительную камеру непосредственно не контактируют с абразивным и частицами пульпы.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Реже для подъема пульпы со дна водоема используют эрлифты, которыми в зону разработки грунта подают воздух, направляя его в приемный грунтозаборник всасывающего трубопровода.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Аэрированная смесь, обладая меньшей плотностью по отношению к окружающей среде, поднимается по трубопроводу, увлекая за собой твердые продукты разрушения грунта.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41" y="123065"/>
            <a:ext cx="3400120" cy="47384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7641" y="4861559"/>
            <a:ext cx="34001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гидроэлеватора: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1-смесительная камера;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2-пульпопровод.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88080" y="123065"/>
            <a:ext cx="832104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 гидравлический (гидромониторный) способ может оказаться малоэффективным для разработки прочных грунтов.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некоторых случаях выгодно сочетание механического разрушения с транспортированием грунта в потоке воды.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Так, при подводной разработке грунтов для их разрушения применяют различного рода фрезы с последующим транспортированием пульпы землесосами или гидроэлеваторами.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способ разработки грунтов, называемый гидромеханическим, широко применяют в гидротехническом, мелиоративном и других видах строительства, в системе водного хозяйства, в горной промышленности.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Этим способом сооружают и углубляют водоемы и водохранилища, намывают дамбы и плотины, добывают строительный песок и гравий, разрабатывают полезные ископаемые и т. п.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Гидромеханический способ разработки грунтов отличается простотой оборудования, невысокой энергоемкостью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2...5 кВт ∙ ч/м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материалоемкостью (на уровне экскаваторной разработки в отвал, а по массе машинного оборудования — самым низким уровнем после буровзрывной разработки), высоким качеством укладки грунта.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гидромеханического способа требуется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количество воды, в связи с чем этим способом разрабатывают грунты вблизи водоемов, с береговых урезов и со дна водоемов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подводной разработки грунтов описанное выше оборудование монтируют на специальных плавучих средствах, называемых земснарядами.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мелиоративных и дноуглубительных работах применяют земснаряды производительностью до 100 м3 /ч, оборудованные собственной силовой дизельной или дизель-электрической установкой и приспособленные для работы при быстром течении воды и больших волнах.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992"/>
          <a:stretch/>
        </p:blipFill>
        <p:spPr>
          <a:xfrm>
            <a:off x="167640" y="2554546"/>
            <a:ext cx="6889898" cy="4120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25178" y="2456795"/>
            <a:ext cx="47991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земснаряда (а) и схема папильонажа (б):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1− фреза;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2− рама;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3− стойка;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4− лебедка;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5− трубопровод;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6− понтон;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7− землесос;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8− электродвигатель;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9− свая;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10− пульповод;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 12 − канаты;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13− блок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7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идромеханический способ разработки грунтов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" y="137160"/>
            <a:ext cx="5938520" cy="6583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126480" y="0"/>
            <a:ext cx="60655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Гидромеханический способ разработки грунтов: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общая схема гидромеханизации;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способы разработки грунта гидромониторами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встречным забоем;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попутным забоем;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намывная насыпь;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карта намыва;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трубопровод гидромассы;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гидромонитор;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землесос;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трубопровод напорной воды;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насосные станции низко- и высоконапорная</a:t>
            </a:r>
          </a:p>
        </p:txBody>
      </p:sp>
    </p:spTree>
    <p:extLst>
      <p:ext uri="{BB962C8B-B14F-4D97-AF65-F5344CB8AC3E}">
        <p14:creationId xmlns:p14="http://schemas.microsoft.com/office/powerpoint/2010/main" val="135577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2039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 землесосным способом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производится в подводных забоях с использованием земснарядов (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рисунок).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процессе разработки грунта производится всасывание грунтовой массы из-под воды с помощью всасывающей трубы землесоса, как с предварительным рыхлением для плотных глинистых грунтов, так и без него для песчаных и илистых грунтов.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Труба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землесоса подвешена к специальной стреле, соединенной с мачтой и установленной на барже (земснаряде).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 органом землесосного снаряда является засасывающее устройство.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разработке плотных грунтов всасывающую трубу снабжают специальной вращающейся рыхлительной головкой или вибрационным рыхлителем.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Земснаряд (баржа) для землесосный разработки грунт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6987"/>
            <a:ext cx="4602480" cy="3685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Землесосный способ разработки грунта"/>
          <p:cNvPicPr/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960" y="3046988"/>
            <a:ext cx="7106920" cy="23300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886960" y="5455083"/>
            <a:ext cx="730504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Землесосный способ разработки грунта: 1 – грунтозаборное устройство; 2 – всасывающий трубопровод; 3 – грунтовой насос;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напорный пульпопровод; 5 – свайный ход; 6 – плавучий пульпопровод; 7 – береговой пульпопровод; 8 – укладка грунта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35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20091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Земснаряд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соединяют с магистральным пульпопроводом, проложенным по берегу. </a:t>
            </a:r>
            <a:endParaRPr lang="ru-RU" sz="2000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плавучему пульпопроводу, смонтированному на специальных поплавках (плашкоутах), осуществляют его передвижение вслед за перемещающимся по забою земснарядом. </a:t>
            </a:r>
            <a:endParaRPr lang="ru-RU" sz="2000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Разработку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 начинают с заглубления всасывающей трубы с наконечником (или рыхлителем) на глубину снимаемого за одну проходку слоя грунта. </a:t>
            </a:r>
            <a:endParaRPr lang="ru-RU" sz="2000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Пульпа засасывается и подается по трубопроводам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давлением 200…800 П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а, производительность (масса перемещаемой пульпы по трубопроводу) изменяется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пределах 0,4… 12 тыс. м</a:t>
            </a:r>
            <a:r>
              <a:rPr lang="ru-RU" sz="2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/ч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Земснаряд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2834640"/>
            <a:ext cx="5394960" cy="390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98820" y="2834819"/>
            <a:ext cx="6172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зависимости от связности грунта к этому устройству перед его зевом прикрепляют в лёгких грунтах раструбы, а в глинистых и суглинистых грунтах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фрезерные разрыхлители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Под 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действием центробежного насоса в засасывающем устройстве образуется вакуум, под влиянием которого вода с грунтом (пульпа) поступает во всасывающую трубу, затем нагнетается в напорные пульповоды, которые уже перемещают пульпу к месту укладки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2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180" y="0"/>
            <a:ext cx="1204582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Намыв насыпей из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пульпы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(намыв) грунта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в результате оседания частиц грунта из пульпы, когда скорость движения ее становится ниже критической.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Первоначально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обваловывают площадь (с помощью бульдозера создают валы грунта заданной высоты по периметру этой территории), на которую будет поступать пульпа, так называемую карту намыва.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Ширину карты намыва назначают равной ширине основания возводимой насыпи, а длина карты принимается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100…200 м.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в работе должно находиться не менее трех карт – захваток: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одной – отстой пульпы, на второй – подача пульпы, на третьей – обваловывание.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этих картах поочередно выполняют намыв грунта, отстой (обезвоживание) и подготовительные работы к намыву следующего слоя.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контуру каждой карты бульдозером возводят земляной вал на высоту намываемого слоя пульпы и наращивают установленный ранее в пределах этой карты дренажный (водосборный) колодец с выпускаемой за пределы карты трубой. В зависимости от фильтрационных свойств грунта слой пульпы, укладываемый за один приём, может составлять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0,5…2,5 м.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способов намыва и транспортирования пульпы чаще других применяются эстакадный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безэстакадный.</a:t>
            </a:r>
            <a:endParaRPr lang="ru-RU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35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амыв грунта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1" y="121920"/>
            <a:ext cx="4754880" cy="3063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029200" y="121920"/>
            <a:ext cx="7010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Эстакадный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намыва грунта состоит в том, что магистральный пульповод располагают по продольной оси насыпи на инвентарных эстакадах, которые превышают по высоте возводимую насыпь. </a:t>
            </a:r>
            <a:endParaRPr lang="ru-RU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всей длине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пультопровод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имеет отверстия или патрубки для слива пульпы. </a:t>
            </a:r>
            <a:endParaRPr lang="ru-RU" b="1" dirty="0" smtClean="0">
              <a:solidFill>
                <a:srgbClr val="3D3D3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Из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пульповода пульпа поочередно направляется на карты или участки намыва.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Применяют этот способ для намыва широких насыпей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трудностью извлечения нижней части опорных рам эстакады они обычно остаются в грунте. Это снижает качество насыпи и приводит к значительному расходу древесины.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перестановка эстакады и ее наращивание, демонтаж монтаж пультопровода требуют значительных затрат ручного труда.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Всё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сужает область применения эстакадного способа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921" y="5196896"/>
            <a:ext cx="120700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 безэстакадном способе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магистральный пульпопровод укладывают вдоль основания возводимой насыпи (с одной или двух сторон в зависимости от ее размеров и местных условий рельефа).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каждые 20…30 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трубопроводе устанавливают выпускные патрубки, через которые пульпа поступает на карту намыва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Этот способ более прогрессивен, так как позволяет экономить около 1000 кубометров лесоматериалов, необходимых для устройства эстакад на каждый миллион кубометров намыва грунта.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921" y="3185160"/>
            <a:ext cx="47548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Намыв грунта: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эстакадным способом; 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безэстакадным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способом; 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водоотводящая труба; 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обваловывание грунтом; 3 – водосборный колодец (дренаж); </a:t>
            </a:r>
            <a:endParaRPr lang="ru-RU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магистральный пульпопровод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87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ступление пульпы на карту намыва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"/>
            <a:ext cx="5639117" cy="3032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913120" y="121920"/>
            <a:ext cx="62788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Поступление пульпы на карту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намыва.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Земляные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валы вокруг насыпей устраивают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1,0…1,5 м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одной очереди намыва, сам же намыв выполняют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слоями от 20 до 100 см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высотой в зависимости от способности укладываемого грунта к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дренированию.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ускорения удаления воды с намываемой насыпи устраивают сбросные колодцы, из которых осветленная вода (освободившаяся от намываемого грунта) отводится за пределы насыпи. По мере намыва слоев грунта на карте колодцы наращиваются по высоте.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бваловывание карты намыва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" y="3348200"/>
            <a:ext cx="5639117" cy="32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13120" y="3534255"/>
            <a:ext cx="6096000" cy="214693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Обваловывание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намыва.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1500"/>
              </a:spcAft>
            </a:pPr>
            <a:r>
              <a:rPr lang="ru-RU" b="1" dirty="0" smtClean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Возведение </a:t>
            </a:r>
            <a:r>
              <a:rPr lang="ru-RU" b="1" dirty="0">
                <a:solidFill>
                  <a:srgbClr val="3D3D3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насыпей методом намыва обеспечивает значительную плотность грунта, в связи с чем к искусственному уплотнению грунта не прибегают, а придают насыпи небольшой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1,5 % при суглинистых и супесчаных и 0,75 % при песчаных фунтах)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запас высоты на последующую усадку.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present5.com/presentation/1/222239774_439241126.pdf-img/222239774_439241126.pdf-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1"/>
            <a:ext cx="528828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cf.ppt-online.org/files1/slide/w/WOhsbX9w2IRzMpjAiBJt1N5QTFLYocue8DK7qECH6/slide-23.jpg"/>
          <p:cNvPicPr/>
          <p:nvPr/>
        </p:nvPicPr>
        <p:blipFill rotWithShape="1"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941"/>
          <a:stretch/>
        </p:blipFill>
        <p:spPr bwMode="auto">
          <a:xfrm>
            <a:off x="5394961" y="137160"/>
            <a:ext cx="6629400" cy="3886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52400" y="4175761"/>
            <a:ext cx="11871961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грунта земснарядом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fontAlgn="base">
              <a:lnSpc>
                <a:spcPct val="107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-плавучий земснаряд,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грунтоприемник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гидромонитором, в-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грунтоприемник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фрезой, </a:t>
            </a:r>
          </a:p>
          <a:p>
            <a:pPr algn="just" fontAlgn="base">
              <a:lnSpc>
                <a:spcPct val="107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грунтоприемник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соплом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1-грунтопровод; 2-грунтоприемник; 3-стрела; 4-землесос; 5-силовая установка; 6-пульпоровод; </a:t>
            </a:r>
          </a:p>
          <a:p>
            <a:pPr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7-пантоны; 8-прикольная свая; 9-папильонажная лебедка; </a:t>
            </a:r>
          </a:p>
        </p:txBody>
      </p:sp>
    </p:spTree>
    <p:extLst>
      <p:ext uri="{BB962C8B-B14F-4D97-AF65-F5344CB8AC3E}">
        <p14:creationId xmlns:p14="http://schemas.microsoft.com/office/powerpoint/2010/main" val="15185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9.photo.2gis.com/images/branch/87/12244161489688205_316b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" y="182880"/>
            <a:ext cx="7345680" cy="4145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://namyv21.ru/userfiles/content/0/0/0/89_origina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720" y="3581400"/>
            <a:ext cx="5113020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0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myslide.ru/documents_4/f13ef8f2f95af3786150b8c606cd6631/img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43840"/>
            <a:ext cx="10287000" cy="6416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692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5640" y="2743200"/>
            <a:ext cx="515112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8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1407</Words>
  <Application>Microsoft Office PowerPoint</Application>
  <PresentationFormat>Широкоэкранный</PresentationFormat>
  <Paragraphs>138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2023-01-08T11:25:49Z</dcterms:created>
  <dcterms:modified xsi:type="dcterms:W3CDTF">2023-01-08T13:30:07Z</dcterms:modified>
</cp:coreProperties>
</file>